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84" r:id="rId12"/>
    <p:sldId id="275" r:id="rId13"/>
    <p:sldId id="281" r:id="rId14"/>
    <p:sldId id="264" r:id="rId15"/>
    <p:sldId id="268" r:id="rId16"/>
    <p:sldId id="265" r:id="rId17"/>
    <p:sldId id="278" r:id="rId18"/>
    <p:sldId id="277" r:id="rId19"/>
    <p:sldId id="269" r:id="rId20"/>
    <p:sldId id="279" r:id="rId21"/>
    <p:sldId id="286" r:id="rId22"/>
    <p:sldId id="274" r:id="rId23"/>
    <p:sldId id="285" r:id="rId24"/>
    <p:sldId id="276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microsoft.com/office/2007/relationships/hdphoto" Target="../media/hdphoto1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=""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=""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=""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=""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=""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=""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=""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=""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=""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0551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설정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=""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=""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=""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1301</Words>
  <Application>Microsoft Office PowerPoint</Application>
  <PresentationFormat>와이드스크린</PresentationFormat>
  <Paragraphs>278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레벨디자인</vt:lpstr>
      <vt:lpstr>Display 컨셉 </vt:lpstr>
      <vt:lpstr>완성 UI</vt:lpstr>
      <vt:lpstr>화면구성</vt:lpstr>
      <vt:lpstr>Game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93</cp:revision>
  <dcterms:created xsi:type="dcterms:W3CDTF">2020-01-21T01:52:18Z</dcterms:created>
  <dcterms:modified xsi:type="dcterms:W3CDTF">2020-02-11T12:23:08Z</dcterms:modified>
</cp:coreProperties>
</file>